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58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430F-07F1-48EC-9928-C0A4732970FC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E70EB-1ADE-4BE4-9B39-767AE856A5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340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430F-07F1-48EC-9928-C0A4732970FC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E70EB-1ADE-4BE4-9B39-767AE856A5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790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430F-07F1-48EC-9928-C0A4732970FC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E70EB-1ADE-4BE4-9B39-767AE856A5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936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430F-07F1-48EC-9928-C0A4732970FC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E70EB-1ADE-4BE4-9B39-767AE856A5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401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430F-07F1-48EC-9928-C0A4732970FC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E70EB-1ADE-4BE4-9B39-767AE856A5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242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430F-07F1-48EC-9928-C0A4732970FC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E70EB-1ADE-4BE4-9B39-767AE856A5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852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430F-07F1-48EC-9928-C0A4732970FC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E70EB-1ADE-4BE4-9B39-767AE856A5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101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430F-07F1-48EC-9928-C0A4732970FC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E70EB-1ADE-4BE4-9B39-767AE856A5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70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430F-07F1-48EC-9928-C0A4732970FC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E70EB-1ADE-4BE4-9B39-767AE856A5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327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430F-07F1-48EC-9928-C0A4732970FC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E70EB-1ADE-4BE4-9B39-767AE856A5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960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430F-07F1-48EC-9928-C0A4732970FC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E70EB-1ADE-4BE4-9B39-767AE856A5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796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17430F-07F1-48EC-9928-C0A4732970FC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8E70EB-1ADE-4BE4-9B39-767AE856A5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663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4977"/>
            <a:ext cx="8229600" cy="1143000"/>
          </a:xfrm>
        </p:spPr>
        <p:txBody>
          <a:bodyPr/>
          <a:lstStyle/>
          <a:p>
            <a:r>
              <a:rPr lang="en-US" dirty="0" err="1" smtClean="0"/>
              <a:t>Busco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persona…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6019800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 err="1" smtClean="0"/>
              <a:t>Busco</a:t>
            </a:r>
            <a:r>
              <a:rPr lang="en-US" b="1" dirty="0" smtClean="0"/>
              <a:t> </a:t>
            </a:r>
            <a:r>
              <a:rPr lang="en-US" b="1" dirty="0" err="1" smtClean="0"/>
              <a:t>una</a:t>
            </a:r>
            <a:r>
              <a:rPr lang="en-US" b="1" dirty="0" smtClean="0"/>
              <a:t> persona </a:t>
            </a:r>
            <a:r>
              <a:rPr lang="en-US" b="1" dirty="0" err="1" smtClean="0"/>
              <a:t>que</a:t>
            </a:r>
            <a:r>
              <a:rPr lang="en-US" b="1" dirty="0" smtClean="0"/>
              <a:t> sea (</a:t>
            </a:r>
            <a:r>
              <a:rPr lang="en-US" b="1" dirty="0" err="1" smtClean="0"/>
              <a:t>adj</a:t>
            </a:r>
            <a:r>
              <a:rPr lang="en-US" b="1" dirty="0" smtClean="0"/>
              <a:t>), (</a:t>
            </a:r>
            <a:r>
              <a:rPr lang="en-US" b="1" dirty="0" err="1" smtClean="0"/>
              <a:t>adj</a:t>
            </a:r>
            <a:r>
              <a:rPr lang="en-US" b="1" dirty="0" smtClean="0"/>
              <a:t>), (</a:t>
            </a:r>
            <a:r>
              <a:rPr lang="en-US" b="1" dirty="0" err="1" smtClean="0"/>
              <a:t>adj</a:t>
            </a:r>
            <a:r>
              <a:rPr lang="en-US" b="1" dirty="0" smtClean="0"/>
              <a:t>) </a:t>
            </a:r>
            <a:endParaRPr lang="en-US" b="1" dirty="0"/>
          </a:p>
          <a:p>
            <a:pPr marL="0" indent="0">
              <a:buNone/>
            </a:pPr>
            <a:r>
              <a:rPr lang="en-US" dirty="0" smtClean="0"/>
              <a:t>I’m looking for a person that is…</a:t>
            </a:r>
          </a:p>
          <a:p>
            <a:pPr marL="0" indent="0">
              <a:buNone/>
            </a:pPr>
            <a:r>
              <a:rPr lang="en-US" dirty="0" smtClean="0"/>
              <a:t>2. </a:t>
            </a:r>
            <a:r>
              <a:rPr lang="en-US" b="1" dirty="0" err="1" smtClean="0"/>
              <a:t>Es</a:t>
            </a:r>
            <a:r>
              <a:rPr lang="en-US" b="1" dirty="0" smtClean="0"/>
              <a:t> </a:t>
            </a:r>
            <a:r>
              <a:rPr lang="en-US" b="1" dirty="0" err="1" smtClean="0"/>
              <a:t>importante</a:t>
            </a:r>
            <a:r>
              <a:rPr lang="en-US" b="1" dirty="0" smtClean="0"/>
              <a:t> </a:t>
            </a:r>
            <a:r>
              <a:rPr lang="en-US" b="1" dirty="0" err="1" smtClean="0"/>
              <a:t>que</a:t>
            </a:r>
            <a:r>
              <a:rPr lang="en-US" b="1" dirty="0" smtClean="0"/>
              <a:t> la persona </a:t>
            </a:r>
            <a:r>
              <a:rPr lang="en-US" b="1" i="1" dirty="0" err="1" smtClean="0"/>
              <a:t>juegue</a:t>
            </a:r>
            <a:r>
              <a:rPr lang="en-US" b="1" i="1" dirty="0" smtClean="0"/>
              <a:t> </a:t>
            </a:r>
            <a:r>
              <a:rPr lang="en-US" b="1" i="1" dirty="0" err="1" smtClean="0"/>
              <a:t>deportes</a:t>
            </a:r>
            <a:r>
              <a:rPr lang="en-US" b="1" dirty="0" smtClean="0"/>
              <a:t>.    </a:t>
            </a:r>
            <a:r>
              <a:rPr lang="en-US" dirty="0" smtClean="0"/>
              <a:t>It’s important that the person plays sports.</a:t>
            </a:r>
          </a:p>
          <a:p>
            <a:pPr marL="0" indent="0">
              <a:buNone/>
            </a:pPr>
            <a:r>
              <a:rPr lang="en-US" dirty="0" smtClean="0"/>
              <a:t>3. </a:t>
            </a:r>
            <a:r>
              <a:rPr lang="en-US" b="1" dirty="0" err="1" smtClean="0"/>
              <a:t>Quiero</a:t>
            </a:r>
            <a:r>
              <a:rPr lang="en-US" b="1" dirty="0" smtClean="0"/>
              <a:t> </a:t>
            </a:r>
            <a:r>
              <a:rPr lang="en-US" b="1" dirty="0" err="1" smtClean="0"/>
              <a:t>una</a:t>
            </a:r>
            <a:r>
              <a:rPr lang="en-US" b="1" dirty="0" smtClean="0"/>
              <a:t> persona </a:t>
            </a:r>
            <a:r>
              <a:rPr lang="en-US" b="1" dirty="0" err="1" smtClean="0"/>
              <a:t>que</a:t>
            </a:r>
            <a:r>
              <a:rPr lang="en-US" b="1" dirty="0" smtClean="0"/>
              <a:t> </a:t>
            </a:r>
            <a:r>
              <a:rPr lang="en-US" b="1" i="1" dirty="0" smtClean="0"/>
              <a:t>subjunctive                   </a:t>
            </a:r>
          </a:p>
          <a:p>
            <a:pPr marL="0" indent="0">
              <a:buNone/>
            </a:pPr>
            <a:r>
              <a:rPr lang="en-US" dirty="0" smtClean="0"/>
              <a:t>I want a person that…</a:t>
            </a:r>
          </a:p>
          <a:p>
            <a:pPr marL="0" indent="0">
              <a:buNone/>
            </a:pPr>
            <a:r>
              <a:rPr lang="en-US" dirty="0" smtClean="0"/>
              <a:t>4. </a:t>
            </a:r>
            <a:r>
              <a:rPr lang="en-US" b="1" dirty="0" err="1" smtClean="0"/>
              <a:t>Es</a:t>
            </a:r>
            <a:r>
              <a:rPr lang="en-US" b="1" dirty="0" smtClean="0"/>
              <a:t> </a:t>
            </a:r>
            <a:r>
              <a:rPr lang="en-US" b="1" dirty="0" err="1" smtClean="0"/>
              <a:t>malo</a:t>
            </a:r>
            <a:r>
              <a:rPr lang="en-US" b="1" dirty="0" smtClean="0"/>
              <a:t> </a:t>
            </a:r>
            <a:r>
              <a:rPr lang="en-US" b="1" dirty="0" err="1" smtClean="0"/>
              <a:t>que</a:t>
            </a:r>
            <a:r>
              <a:rPr lang="en-US" b="1" dirty="0" smtClean="0"/>
              <a:t> </a:t>
            </a:r>
            <a:r>
              <a:rPr lang="en-US" b="1" i="1" dirty="0" smtClean="0"/>
              <a:t>fume</a:t>
            </a:r>
            <a:r>
              <a:rPr lang="en-US" b="1" dirty="0" smtClean="0"/>
              <a:t>. </a:t>
            </a:r>
            <a:r>
              <a:rPr lang="en-US" dirty="0" smtClean="0"/>
              <a:t>It’s bad that he/she smokes.</a:t>
            </a:r>
          </a:p>
          <a:p>
            <a:pPr marL="0" indent="0">
              <a:buNone/>
            </a:pPr>
            <a:r>
              <a:rPr lang="en-US" dirty="0" smtClean="0"/>
              <a:t>5. </a:t>
            </a:r>
            <a:r>
              <a:rPr lang="en-US" b="1" dirty="0" err="1" smtClean="0"/>
              <a:t>Es</a:t>
            </a:r>
            <a:r>
              <a:rPr lang="en-US" b="1" dirty="0" smtClean="0"/>
              <a:t> </a:t>
            </a:r>
            <a:r>
              <a:rPr lang="en-US" b="1" dirty="0" err="1" smtClean="0"/>
              <a:t>bueno</a:t>
            </a:r>
            <a:r>
              <a:rPr lang="en-US" b="1" dirty="0" smtClean="0"/>
              <a:t> </a:t>
            </a:r>
            <a:r>
              <a:rPr lang="en-US" b="1" dirty="0" err="1" smtClean="0"/>
              <a:t>que</a:t>
            </a:r>
            <a:r>
              <a:rPr lang="en-US" b="1" dirty="0" smtClean="0"/>
              <a:t>… </a:t>
            </a:r>
            <a:r>
              <a:rPr lang="en-US" dirty="0" smtClean="0"/>
              <a:t>It’s good that he/she</a:t>
            </a:r>
          </a:p>
          <a:p>
            <a:pPr marL="0" indent="0">
              <a:buNone/>
            </a:pPr>
            <a:r>
              <a:rPr lang="en-US" dirty="0" smtClean="0"/>
              <a:t>6.</a:t>
            </a:r>
          </a:p>
          <a:p>
            <a:pPr marL="0" indent="0">
              <a:buNone/>
            </a:pPr>
            <a:r>
              <a:rPr lang="en-US" dirty="0" smtClean="0"/>
              <a:t>7.</a:t>
            </a:r>
          </a:p>
          <a:p>
            <a:pPr marL="0" indent="0">
              <a:buNone/>
            </a:pPr>
            <a:r>
              <a:rPr lang="en-US" dirty="0" smtClean="0"/>
              <a:t>8.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3758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86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Busco una persona…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Busco una persona…</dc:title>
  <dc:creator>Jessica Kaplan</dc:creator>
  <cp:lastModifiedBy>Jessica Kaplan</cp:lastModifiedBy>
  <cp:revision>2</cp:revision>
  <dcterms:created xsi:type="dcterms:W3CDTF">2015-03-19T16:52:48Z</dcterms:created>
  <dcterms:modified xsi:type="dcterms:W3CDTF">2015-03-19T17:51:56Z</dcterms:modified>
</cp:coreProperties>
</file>